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ED7C-DEBB-4194-88B8-0635F061A4E2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42AD-4C35-4EEC-92AE-A686B4091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11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ED7C-DEBB-4194-88B8-0635F061A4E2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42AD-4C35-4EEC-92AE-A686B4091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75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ED7C-DEBB-4194-88B8-0635F061A4E2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42AD-4C35-4EEC-92AE-A686B4091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91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ED7C-DEBB-4194-88B8-0635F061A4E2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42AD-4C35-4EEC-92AE-A686B4091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13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ED7C-DEBB-4194-88B8-0635F061A4E2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42AD-4C35-4EEC-92AE-A686B4091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82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ED7C-DEBB-4194-88B8-0635F061A4E2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42AD-4C35-4EEC-92AE-A686B4091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8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ED7C-DEBB-4194-88B8-0635F061A4E2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42AD-4C35-4EEC-92AE-A686B4091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13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ED7C-DEBB-4194-88B8-0635F061A4E2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42AD-4C35-4EEC-92AE-A686B4091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75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ED7C-DEBB-4194-88B8-0635F061A4E2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42AD-4C35-4EEC-92AE-A686B4091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9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ED7C-DEBB-4194-88B8-0635F061A4E2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42AD-4C35-4EEC-92AE-A686B4091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10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ED7C-DEBB-4194-88B8-0635F061A4E2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42AD-4C35-4EEC-92AE-A686B4091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58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4ED7C-DEBB-4194-88B8-0635F061A4E2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442AD-4C35-4EEC-92AE-A686B4091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00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34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249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0</Words>
  <Application>Microsoft Office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NEEPU</dc:creator>
  <cp:lastModifiedBy>NEEPU</cp:lastModifiedBy>
  <cp:revision>1</cp:revision>
  <dcterms:created xsi:type="dcterms:W3CDTF">2022-11-10T00:46:11Z</dcterms:created>
  <dcterms:modified xsi:type="dcterms:W3CDTF">2022-11-10T05:43:05Z</dcterms:modified>
</cp:coreProperties>
</file>